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35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62" r:id="rId6"/>
    <p:sldId id="263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956" autoAdjust="0"/>
  </p:normalViewPr>
  <p:slideViewPr>
    <p:cSldViewPr snapToGrid="0">
      <p:cViewPr varScale="1">
        <p:scale>
          <a:sx n="97" d="100"/>
          <a:sy n="97" d="100"/>
        </p:scale>
        <p:origin x="10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B70AA-BECB-4450-8922-D03D7BB11F71}" type="datetimeFigureOut">
              <a:rPr lang="fr-FR" smtClean="0"/>
              <a:t>18/11/2015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AB7B87-A696-4B7C-A3E3-A33DDAA594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59686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B7B87-A696-4B7C-A3E3-A33DDAA594A4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38433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B7B87-A696-4B7C-A3E3-A33DDAA594A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2912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B7B87-A696-4B7C-A3E3-A33DDAA594A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518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B7B87-A696-4B7C-A3E3-A33DDAA594A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82136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B7B87-A696-4B7C-A3E3-A33DDAA594A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11679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B7B87-A696-4B7C-A3E3-A33DDAA594A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0666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18/11/2015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5090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18/11/2015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0619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18/11/2015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0007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18/11/2015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3869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18/11/2015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0979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18/11/2015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309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18/11/2015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8082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18/11/2015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9226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18/11/2015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7262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18/11/2015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492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18/11/2015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8575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ED1BF-4EFB-47E4-84F7-E3D46D8B7B32}" type="datetimeFigureOut">
              <a:rPr lang="fr-FR" smtClean="0"/>
              <a:t>18/11/2015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45900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6" r:id="rId1"/>
    <p:sldLayoutId id="2147484337" r:id="rId2"/>
    <p:sldLayoutId id="2147484338" r:id="rId3"/>
    <p:sldLayoutId id="2147484339" r:id="rId4"/>
    <p:sldLayoutId id="2147484340" r:id="rId5"/>
    <p:sldLayoutId id="2147484341" r:id="rId6"/>
    <p:sldLayoutId id="2147484342" r:id="rId7"/>
    <p:sldLayoutId id="2147484343" r:id="rId8"/>
    <p:sldLayoutId id="2147484344" r:id="rId9"/>
    <p:sldLayoutId id="2147484345" r:id="rId10"/>
    <p:sldLayoutId id="214748434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1959" y="1256261"/>
            <a:ext cx="4371456" cy="4371456"/>
          </a:xfrm>
          <a:prstGeom prst="rect">
            <a:avLst/>
          </a:prstGeom>
        </p:spPr>
      </p:pic>
      <p:pic>
        <p:nvPicPr>
          <p:cNvPr id="4" name="Gangplank, the Saltwater Scourge - Login Scree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91447" y="18980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542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71580" y="575368"/>
            <a:ext cx="8761413" cy="706964"/>
          </a:xfrm>
        </p:spPr>
        <p:txBody>
          <a:bodyPr>
            <a:normAutofit fontScale="90000"/>
          </a:bodyPr>
          <a:lstStyle/>
          <a:p>
            <a:pPr algn="ctr"/>
            <a:r>
              <a:rPr lang="fr-FR" b="1" u="sng" dirty="0" smtClean="0">
                <a:latin typeface="David" panose="020E0502060401010101" pitchFamily="34" charset="-79"/>
                <a:cs typeface="David" panose="020E0502060401010101" pitchFamily="34" charset="-79"/>
              </a:rPr>
              <a:t>Objectifs d’itération 1</a:t>
            </a:r>
            <a:endParaRPr lang="fr-FR" b="1" u="sng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2679" y="575368"/>
            <a:ext cx="1470314" cy="1470314"/>
          </a:xfrm>
          <a:prstGeom prst="rect">
            <a:avLst/>
          </a:prstGeom>
        </p:spPr>
      </p:pic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848032" y="1805961"/>
            <a:ext cx="8512277" cy="3936078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fr-FR" dirty="0" smtClean="0"/>
              <a:t>Création de personnage</a:t>
            </a:r>
          </a:p>
          <a:p>
            <a:pPr>
              <a:buFontTx/>
              <a:buChar char="-"/>
            </a:pPr>
            <a:r>
              <a:rPr lang="fr-FR" dirty="0"/>
              <a:t>Déplacement sur les </a:t>
            </a:r>
            <a:r>
              <a:rPr lang="fr-FR" dirty="0" smtClean="0"/>
              <a:t>cartes</a:t>
            </a:r>
          </a:p>
          <a:p>
            <a:pPr>
              <a:buFontTx/>
              <a:buChar char="-"/>
            </a:pPr>
            <a:r>
              <a:rPr lang="fr-FR" dirty="0"/>
              <a:t>Interaction avec </a:t>
            </a:r>
            <a:r>
              <a:rPr lang="fr-FR" dirty="0" smtClean="0"/>
              <a:t>taverne</a:t>
            </a:r>
          </a:p>
          <a:p>
            <a:pPr>
              <a:buFontTx/>
              <a:buChar char="-"/>
            </a:pPr>
            <a:r>
              <a:rPr lang="fr-FR" dirty="0" smtClean="0"/>
              <a:t>Gestion d’équipe</a:t>
            </a:r>
          </a:p>
          <a:p>
            <a:pPr>
              <a:buFontTx/>
              <a:buChar char="-"/>
            </a:pPr>
            <a:r>
              <a:rPr lang="fr-FR" dirty="0"/>
              <a:t>Interaction avec </a:t>
            </a:r>
            <a:r>
              <a:rPr lang="fr-FR" dirty="0" smtClean="0"/>
              <a:t>marchand</a:t>
            </a:r>
          </a:p>
          <a:p>
            <a:pPr>
              <a:buFontTx/>
              <a:buChar char="-"/>
            </a:pPr>
            <a:r>
              <a:rPr lang="fr-FR" dirty="0" smtClean="0"/>
              <a:t>Gestion d’inventaire</a:t>
            </a:r>
          </a:p>
        </p:txBody>
      </p:sp>
    </p:spTree>
    <p:extLst>
      <p:ext uri="{BB962C8B-B14F-4D97-AF65-F5344CB8AC3E}">
        <p14:creationId xmlns:p14="http://schemas.microsoft.com/office/powerpoint/2010/main" val="444810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81266" y="580465"/>
            <a:ext cx="6768348" cy="915035"/>
          </a:xfrm>
        </p:spPr>
        <p:txBody>
          <a:bodyPr>
            <a:normAutofit fontScale="90000"/>
          </a:bodyPr>
          <a:lstStyle/>
          <a:p>
            <a:r>
              <a:rPr lang="fr-FR" b="1" u="sng" dirty="0" smtClean="0">
                <a:latin typeface="David" panose="020E0502060401010101" pitchFamily="34" charset="-79"/>
                <a:cs typeface="David" panose="020E0502060401010101" pitchFamily="34" charset="-79"/>
              </a:rPr>
              <a:t>Objectifs itération 1 accomplis</a:t>
            </a:r>
            <a:endParaRPr lang="fr-FR" b="1" u="sng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792892" y="2145306"/>
            <a:ext cx="6899787" cy="3690272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fr-FR" dirty="0"/>
              <a:t>Création de personnage</a:t>
            </a:r>
          </a:p>
          <a:p>
            <a:pPr>
              <a:buFontTx/>
              <a:buChar char="-"/>
            </a:pPr>
            <a:r>
              <a:rPr lang="fr-FR" dirty="0"/>
              <a:t>Déplacement sur les cartes</a:t>
            </a:r>
          </a:p>
          <a:p>
            <a:pPr>
              <a:buFontTx/>
              <a:buChar char="-"/>
            </a:pPr>
            <a:r>
              <a:rPr lang="fr-FR" dirty="0"/>
              <a:t>Interaction avec taverne</a:t>
            </a:r>
          </a:p>
          <a:p>
            <a:pPr>
              <a:buFontTx/>
              <a:buChar char="-"/>
            </a:pPr>
            <a:r>
              <a:rPr lang="fr-FR" dirty="0"/>
              <a:t>Gestion d’équipe</a:t>
            </a:r>
          </a:p>
          <a:p>
            <a:pPr>
              <a:buFontTx/>
              <a:buChar char="-"/>
            </a:pPr>
            <a:r>
              <a:rPr lang="fr-FR" dirty="0"/>
              <a:t>Interaction avec marchand</a:t>
            </a:r>
          </a:p>
          <a:p>
            <a:pPr>
              <a:buFontTx/>
              <a:buChar char="-"/>
            </a:pPr>
            <a:r>
              <a:rPr lang="fr-FR" dirty="0"/>
              <a:t>Gestion d’inventaire</a:t>
            </a:r>
          </a:p>
          <a:p>
            <a:pPr marL="0" indent="0">
              <a:buNone/>
            </a:pPr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2679" y="575368"/>
            <a:ext cx="1470314" cy="1470314"/>
          </a:xfrm>
          <a:prstGeom prst="rect">
            <a:avLst/>
          </a:prstGeom>
        </p:spPr>
      </p:pic>
      <p:sp>
        <p:nvSpPr>
          <p:cNvPr id="5" name="Rogner un rectangle avec un coin diagonal 4"/>
          <p:cNvSpPr/>
          <p:nvPr/>
        </p:nvSpPr>
        <p:spPr>
          <a:xfrm>
            <a:off x="2162640" y="2248412"/>
            <a:ext cx="630252" cy="319681"/>
          </a:xfrm>
          <a:prstGeom prst="snip2DiagRect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ogner un rectangle avec un coin diagonal 5"/>
          <p:cNvSpPr/>
          <p:nvPr/>
        </p:nvSpPr>
        <p:spPr>
          <a:xfrm>
            <a:off x="2162640" y="2756594"/>
            <a:ext cx="630252" cy="319681"/>
          </a:xfrm>
          <a:prstGeom prst="snip2DiagRect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ogner un rectangle avec un coin diagonal 6"/>
          <p:cNvSpPr/>
          <p:nvPr/>
        </p:nvSpPr>
        <p:spPr>
          <a:xfrm>
            <a:off x="2162640" y="3264776"/>
            <a:ext cx="630252" cy="319681"/>
          </a:xfrm>
          <a:prstGeom prst="snip2DiagRect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ogner un rectangle avec un coin diagonal 7"/>
          <p:cNvSpPr/>
          <p:nvPr/>
        </p:nvSpPr>
        <p:spPr>
          <a:xfrm>
            <a:off x="2162640" y="3797110"/>
            <a:ext cx="630252" cy="319681"/>
          </a:xfrm>
          <a:prstGeom prst="snip2DiagRect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ogner un rectangle avec un coin diagonal 8"/>
          <p:cNvSpPr/>
          <p:nvPr/>
        </p:nvSpPr>
        <p:spPr>
          <a:xfrm>
            <a:off x="2162640" y="4321690"/>
            <a:ext cx="630252" cy="319681"/>
          </a:xfrm>
          <a:prstGeom prst="snip2DiagRect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ogner un rectangle avec un coin diagonal 9"/>
          <p:cNvSpPr/>
          <p:nvPr/>
        </p:nvSpPr>
        <p:spPr>
          <a:xfrm>
            <a:off x="2162640" y="4809597"/>
            <a:ext cx="630252" cy="319681"/>
          </a:xfrm>
          <a:prstGeom prst="snip2DiagRect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7862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231998" y="575368"/>
            <a:ext cx="5272906" cy="1280795"/>
          </a:xfrm>
        </p:spPr>
        <p:txBody>
          <a:bodyPr>
            <a:normAutofit fontScale="90000"/>
          </a:bodyPr>
          <a:lstStyle/>
          <a:p>
            <a:r>
              <a:rPr lang="fr-FR" b="1" u="sng" dirty="0" smtClean="0">
                <a:latin typeface="David" panose="020E0502060401010101" pitchFamily="34" charset="-79"/>
                <a:cs typeface="David" panose="020E0502060401010101" pitchFamily="34" charset="-79"/>
              </a:rPr>
              <a:t>Objectifs d’itération 2</a:t>
            </a:r>
            <a:endParaRPr lang="fr-FR" b="1" u="sng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074978" y="1844197"/>
            <a:ext cx="8432815" cy="4171011"/>
          </a:xfrm>
        </p:spPr>
        <p:txBody>
          <a:bodyPr/>
          <a:lstStyle/>
          <a:p>
            <a:pPr>
              <a:buFontTx/>
              <a:buChar char="-"/>
            </a:pPr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Interaction avec milice</a:t>
            </a:r>
            <a:endParaRPr lang="fr-FR" dirty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>
              <a:buFontTx/>
              <a:buChar char="-"/>
            </a:pPr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Interaction avec morgue</a:t>
            </a:r>
          </a:p>
          <a:p>
            <a:pPr>
              <a:buFontTx/>
              <a:buChar char="-"/>
            </a:pPr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Système de sauvegarde</a:t>
            </a:r>
          </a:p>
          <a:p>
            <a:pPr>
              <a:buFontTx/>
              <a:buChar char="-"/>
            </a:pPr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Système de notifications</a:t>
            </a:r>
          </a:p>
          <a:p>
            <a:pPr>
              <a:buFontTx/>
              <a:buChar char="-"/>
            </a:pPr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Système de résurrection</a:t>
            </a:r>
          </a:p>
          <a:p>
            <a:pPr>
              <a:buFontTx/>
              <a:buChar char="-"/>
            </a:pPr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Gestion d’événements et de combats</a:t>
            </a:r>
          </a:p>
          <a:p>
            <a:pPr>
              <a:buFontTx/>
              <a:buChar char="-"/>
            </a:pPr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Carte des zones</a:t>
            </a:r>
          </a:p>
          <a:p>
            <a:pPr>
              <a:buFontTx/>
              <a:buChar char="-"/>
            </a:pPr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2679" y="575368"/>
            <a:ext cx="1470314" cy="147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718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1959" y="1256261"/>
            <a:ext cx="4371456" cy="4371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694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692778" y="467214"/>
            <a:ext cx="7197214" cy="1280795"/>
          </a:xfrm>
        </p:spPr>
        <p:txBody>
          <a:bodyPr>
            <a:normAutofit fontScale="90000"/>
          </a:bodyPr>
          <a:lstStyle/>
          <a:p>
            <a:r>
              <a:rPr lang="fr-FR" b="1" u="sng" dirty="0" smtClean="0">
                <a:latin typeface="David" panose="020E0502060401010101" pitchFamily="34" charset="-79"/>
                <a:cs typeface="David" panose="020E0502060401010101" pitchFamily="34" charset="-79"/>
              </a:rPr>
              <a:t>Objectifs accomplis d’itération 2</a:t>
            </a:r>
            <a:endParaRPr lang="fr-FR" b="1" u="sng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636380" y="1879259"/>
            <a:ext cx="7056299" cy="4171011"/>
          </a:xfrm>
        </p:spPr>
        <p:txBody>
          <a:bodyPr/>
          <a:lstStyle/>
          <a:p>
            <a:pPr>
              <a:buFontTx/>
              <a:buChar char="-"/>
            </a:pPr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Interaction avec milice</a:t>
            </a:r>
            <a:endParaRPr lang="fr-FR" dirty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>
              <a:buFontTx/>
              <a:buChar char="-"/>
            </a:pPr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Interaction avec morgue</a:t>
            </a:r>
          </a:p>
          <a:p>
            <a:pPr>
              <a:buFontTx/>
              <a:buChar char="-"/>
            </a:pPr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Système de sauvegarde</a:t>
            </a:r>
          </a:p>
          <a:p>
            <a:pPr>
              <a:buFontTx/>
              <a:buChar char="-"/>
            </a:pPr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Système de notifications</a:t>
            </a:r>
          </a:p>
          <a:p>
            <a:pPr>
              <a:buFontTx/>
              <a:buChar char="-"/>
            </a:pPr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Système de résurrection</a:t>
            </a:r>
          </a:p>
          <a:p>
            <a:pPr>
              <a:buFontTx/>
              <a:buChar char="-"/>
            </a:pPr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Gestion d’événements et de combats</a:t>
            </a:r>
          </a:p>
          <a:p>
            <a:pPr>
              <a:buFontTx/>
              <a:buChar char="-"/>
            </a:pPr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Carte des zones</a:t>
            </a:r>
          </a:p>
          <a:p>
            <a:pPr>
              <a:buFontTx/>
              <a:buChar char="-"/>
            </a:pPr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2679" y="575368"/>
            <a:ext cx="1470314" cy="1470314"/>
          </a:xfrm>
          <a:prstGeom prst="rect">
            <a:avLst/>
          </a:prstGeom>
        </p:spPr>
      </p:pic>
      <p:sp>
        <p:nvSpPr>
          <p:cNvPr id="5" name="Rogner un rectangle avec un coin diagonal 4"/>
          <p:cNvSpPr/>
          <p:nvPr/>
        </p:nvSpPr>
        <p:spPr>
          <a:xfrm>
            <a:off x="2006128" y="1936509"/>
            <a:ext cx="630252" cy="319681"/>
          </a:xfrm>
          <a:prstGeom prst="snip2DiagRect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ogner un rectangle avec un coin diagonal 10"/>
          <p:cNvSpPr/>
          <p:nvPr/>
        </p:nvSpPr>
        <p:spPr>
          <a:xfrm>
            <a:off x="2006128" y="2444691"/>
            <a:ext cx="630252" cy="319681"/>
          </a:xfrm>
          <a:prstGeom prst="snip2DiagRect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ogner un rectangle avec un coin diagonal 11"/>
          <p:cNvSpPr/>
          <p:nvPr/>
        </p:nvSpPr>
        <p:spPr>
          <a:xfrm>
            <a:off x="2006128" y="2952873"/>
            <a:ext cx="630252" cy="319681"/>
          </a:xfrm>
          <a:prstGeom prst="snip2DiagRect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ogner un rectangle avec un coin diagonal 12"/>
          <p:cNvSpPr/>
          <p:nvPr/>
        </p:nvSpPr>
        <p:spPr>
          <a:xfrm>
            <a:off x="2006128" y="3485207"/>
            <a:ext cx="630252" cy="319681"/>
          </a:xfrm>
          <a:prstGeom prst="snip2DiagRect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ogner un rectangle avec un coin diagonal 13"/>
          <p:cNvSpPr/>
          <p:nvPr/>
        </p:nvSpPr>
        <p:spPr>
          <a:xfrm>
            <a:off x="2006128" y="4009787"/>
            <a:ext cx="630252" cy="319681"/>
          </a:xfrm>
          <a:prstGeom prst="snip2DiagRect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ogner un rectangle avec un coin diagonal 14"/>
          <p:cNvSpPr/>
          <p:nvPr/>
        </p:nvSpPr>
        <p:spPr>
          <a:xfrm>
            <a:off x="2006128" y="4497694"/>
            <a:ext cx="630252" cy="319681"/>
          </a:xfrm>
          <a:prstGeom prst="snip2DiagRect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ogner un rectangle avec un coin diagonal 15"/>
          <p:cNvSpPr/>
          <p:nvPr/>
        </p:nvSpPr>
        <p:spPr>
          <a:xfrm>
            <a:off x="2006128" y="4985601"/>
            <a:ext cx="630252" cy="319681"/>
          </a:xfrm>
          <a:prstGeom prst="snip2DiagRect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037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187</TotalTime>
  <Words>100</Words>
  <Application>Microsoft Office PowerPoint</Application>
  <PresentationFormat>Grand écran</PresentationFormat>
  <Paragraphs>36</Paragraphs>
  <Slides>6</Slides>
  <Notes>6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David</vt:lpstr>
      <vt:lpstr>Office Theme</vt:lpstr>
      <vt:lpstr>Présentation PowerPoint</vt:lpstr>
      <vt:lpstr>Objectifs d’itération 1</vt:lpstr>
      <vt:lpstr>Objectifs itération 1 accomplis</vt:lpstr>
      <vt:lpstr>Objectifs d’itération 2</vt:lpstr>
      <vt:lpstr>Présentation PowerPoint</vt:lpstr>
      <vt:lpstr>Objectifs accomplis d’itération 2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Lawbreaker Jellyfishes</dc:title>
  <dc:creator>Plop</dc:creator>
  <cp:lastModifiedBy>Plop</cp:lastModifiedBy>
  <cp:revision>18</cp:revision>
  <dcterms:created xsi:type="dcterms:W3CDTF">2015-10-21T06:47:34Z</dcterms:created>
  <dcterms:modified xsi:type="dcterms:W3CDTF">2015-11-18T10:32:27Z</dcterms:modified>
</cp:coreProperties>
</file>

<file path=docProps/thumbnail.jpeg>
</file>